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3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4660"/>
  </p:normalViewPr>
  <p:slideViewPr>
    <p:cSldViewPr>
      <p:cViewPr varScale="1">
        <p:scale>
          <a:sx n="70" d="100"/>
          <a:sy n="70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4F855-95A7-417D-9D87-C35FF8D5B24B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E0633-908B-46E8-9325-3E52A4722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http://1.bp.blogspot.com/_MwGV_5GQpMQ/TA2pcnvPWYI/AAAAAAAAAJo/aMsh2UmJ3G0/s1600/no-sex.png" TargetMode="External"/><Relationship Id="rId3" Type="http://schemas.openxmlformats.org/officeDocument/2006/relationships/image" Target="http://hiredmyself.com/images/no_money.jpg" TargetMode="External"/><Relationship Id="rId7" Type="http://schemas.openxmlformats.org/officeDocument/2006/relationships/image" Target="http://images.clipartof.com/small/34088-Clipart-Illustration-Of-An-Evil-Skull-Tilting-Its-Head-Back-And-Laughing.jpg" TargetMode="External"/><Relationship Id="rId12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http://www.maddogmedia.com/no-iphone.jpg" TargetMode="External"/><Relationship Id="rId5" Type="http://schemas.openxmlformats.org/officeDocument/2006/relationships/image" Target="http://school.discoveryeducation.com/clipart/images/angel4c.gif" TargetMode="External"/><Relationship Id="rId10" Type="http://schemas.openxmlformats.org/officeDocument/2006/relationships/image" Target="../media/image10.jpeg"/><Relationship Id="rId4" Type="http://schemas.openxmlformats.org/officeDocument/2006/relationships/image" Target="../media/image7.gif"/><Relationship Id="rId9" Type="http://schemas.openxmlformats.org/officeDocument/2006/relationships/image" Target="http://huizen.daxis.nl/~henkt/plaatjes/good-and-evil.gif" TargetMode="External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wmf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609600"/>
            <a:ext cx="7467600" cy="1219200"/>
          </a:xfrm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Skill: Syncretism and Diffusion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3124200"/>
            <a:ext cx="6400800" cy="1752600"/>
          </a:xfrm>
          <a:solidFill>
            <a:srgbClr val="FFFF00">
              <a:alpha val="89000"/>
            </a:srgbClr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EE0000"/>
                </a:solidFill>
              </a:rPr>
              <a:t>Question: Which religious beliefs were mixed to form Manichaeism and to where was it diffused to?</a:t>
            </a:r>
            <a:endParaRPr lang="en-US" dirty="0">
              <a:solidFill>
                <a:srgbClr val="EE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5207098" y="2057400"/>
            <a:ext cx="2743200" cy="2895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Panchito\Desktop\WH\presentation ch 12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0289" y="76200"/>
            <a:ext cx="1705006" cy="2139782"/>
          </a:xfrm>
          <a:prstGeom prst="rect">
            <a:avLst/>
          </a:prstGeom>
          <a:noFill/>
        </p:spPr>
      </p:pic>
      <p:pic>
        <p:nvPicPr>
          <p:cNvPr id="1027" name="Picture 3" descr="C:\Users\Panchito\Desktop\WH\presentation ch 12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8232" y="4419600"/>
            <a:ext cx="1495461" cy="2139782"/>
          </a:xfrm>
          <a:prstGeom prst="rect">
            <a:avLst/>
          </a:prstGeom>
          <a:noFill/>
        </p:spPr>
      </p:pic>
      <p:pic>
        <p:nvPicPr>
          <p:cNvPr id="1028" name="Picture 4" descr="C:\Users\Panchito\Desktop\WH\presentation ch 12\images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0"/>
            <a:ext cx="1549497" cy="2133600"/>
          </a:xfrm>
          <a:prstGeom prst="rect">
            <a:avLst/>
          </a:prstGeom>
          <a:noFill/>
        </p:spPr>
      </p:pic>
      <p:pic>
        <p:nvPicPr>
          <p:cNvPr id="1029" name="Picture 5" descr="C:\Users\Panchito\Desktop\WH\presentation ch 12\untitled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981200"/>
            <a:ext cx="1647825" cy="2870405"/>
          </a:xfrm>
          <a:prstGeom prst="rect">
            <a:avLst/>
          </a:prstGeom>
          <a:noFill/>
        </p:spPr>
      </p:pic>
      <p:cxnSp>
        <p:nvCxnSpPr>
          <p:cNvPr id="10" name="Straight Arrow Connector 9"/>
          <p:cNvCxnSpPr/>
          <p:nvPr/>
        </p:nvCxnSpPr>
        <p:spPr>
          <a:xfrm>
            <a:off x="2819400" y="3505200"/>
            <a:ext cx="1447800" cy="0"/>
          </a:xfrm>
          <a:prstGeom prst="straightConnector1">
            <a:avLst/>
          </a:prstGeom>
          <a:ln w="76200" cmpd="sng">
            <a:solidFill>
              <a:srgbClr val="00206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121498" y="2971800"/>
            <a:ext cx="931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3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0.01665 L 0.22396 -0.2719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0" y="-144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03515E-6 L -0.15417 0.339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1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http://hiredmyself.com/images/no_money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953000" y="5105400"/>
            <a:ext cx="1828800" cy="1228725"/>
          </a:xfrm>
          <a:prstGeom prst="rect">
            <a:avLst/>
          </a:prstGeom>
          <a:noFill/>
        </p:spPr>
      </p:pic>
      <p:pic>
        <p:nvPicPr>
          <p:cNvPr id="15366" name="il_fi" descr="http://school.discoveryeducation.com/clipart/images/angel4c.gif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181600" y="2286000"/>
            <a:ext cx="2659328" cy="1855198"/>
          </a:xfrm>
          <a:prstGeom prst="rect">
            <a:avLst/>
          </a:prstGeom>
          <a:noFill/>
        </p:spPr>
      </p:pic>
      <p:pic>
        <p:nvPicPr>
          <p:cNvPr id="15365" name="Picture 5" descr="http://images.clipartof.com/small/34088-Clipart-Illustration-Of-An-Evil-Skull-Tilting-Its-Head-Back-And-Laughing.jpg"/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1752600" y="2057400"/>
            <a:ext cx="2057400" cy="2057400"/>
          </a:xfrm>
          <a:prstGeom prst="rect">
            <a:avLst/>
          </a:prstGeom>
          <a:noFill/>
        </p:spPr>
      </p:pic>
      <p:pic>
        <p:nvPicPr>
          <p:cNvPr id="15364" name="Picture 4" descr="http://huizen.daxis.nl/~henkt/plaatjes/good-and-evil.gif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2844800" y="1753172"/>
            <a:ext cx="3418390" cy="2563792"/>
          </a:xfrm>
          <a:prstGeom prst="rect">
            <a:avLst/>
          </a:prstGeom>
          <a:noFill/>
        </p:spPr>
      </p:pic>
      <p:pic>
        <p:nvPicPr>
          <p:cNvPr id="15363" name="Picture 3" descr="http://www.maddogmedia.com/no-iphone.jpg"/>
          <p:cNvPicPr>
            <a:picLocks noChangeAspect="1" noChangeArrowheads="1"/>
          </p:cNvPicPr>
          <p:nvPr/>
        </p:nvPicPr>
        <p:blipFill>
          <a:blip r:embed="rId10" r:link="rId11" cstate="print"/>
          <a:srcRect/>
          <a:stretch>
            <a:fillRect/>
          </a:stretch>
        </p:blipFill>
        <p:spPr bwMode="auto">
          <a:xfrm>
            <a:off x="3429000" y="4800600"/>
            <a:ext cx="1714500" cy="1714500"/>
          </a:xfrm>
          <a:prstGeom prst="rect">
            <a:avLst/>
          </a:prstGeom>
          <a:noFill/>
        </p:spPr>
      </p:pic>
      <p:pic>
        <p:nvPicPr>
          <p:cNvPr id="15362" name="Picture 2" descr="http://1.bp.blogspot.com/_MwGV_5GQpMQ/TA2pcnvPWYI/AAAAAAAAAJo/aMsh2UmJ3G0/s1600/no-sex.png"/>
          <p:cNvPicPr>
            <a:picLocks noChangeAspect="1" noChangeArrowheads="1"/>
          </p:cNvPicPr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6477000" y="4800600"/>
            <a:ext cx="1714500" cy="1714500"/>
          </a:xfrm>
          <a:prstGeom prst="rect">
            <a:avLst/>
          </a:prstGeom>
          <a:noFill/>
        </p:spPr>
      </p:pic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114800" y="3352800"/>
            <a:ext cx="9398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VS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9" name="Picture 9" descr="http://xatworld.com/xatimages/ttth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90600" y="4495800"/>
            <a:ext cx="1993900" cy="217335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53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9593E-6 L -0.46667 -3.9593E-6 " pathEditMode="relative" ptsTypes="AA">
                                      <p:cBhvr>
                                        <p:cTn id="39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4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4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7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8.14815E-6 L -0.23333 -0.30001 " pathEditMode="relative" ptsTypes="AA">
                                      <p:cBhvr>
                                        <p:cTn id="80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2 0.21111 " pathEditMode="relative" ptsTypes="AA">
                                      <p:cBhvr>
                                        <p:cTn id="82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Panchito\Desktop\WH\presentation ch 12\manichaeism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81000"/>
            <a:ext cx="4114800" cy="2746282"/>
          </a:xfrm>
          <a:prstGeom prst="rect">
            <a:avLst/>
          </a:prstGeom>
          <a:noFill/>
        </p:spPr>
      </p:pic>
      <p:pic>
        <p:nvPicPr>
          <p:cNvPr id="14337" name="Picture 1" descr="C:\Users\Panchito\Desktop\WH\presentation ch 12\giftcenter-gif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733800"/>
            <a:ext cx="2476500" cy="2476500"/>
          </a:xfrm>
          <a:prstGeom prst="rect">
            <a:avLst/>
          </a:prstGeom>
          <a:noFill/>
        </p:spPr>
      </p:pic>
      <p:pic>
        <p:nvPicPr>
          <p:cNvPr id="14338" name="Picture 2" descr="C:\Users\Panchito\Desktop\WH\presentation ch 12\hmer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533400"/>
            <a:ext cx="3228975" cy="2571750"/>
          </a:xfrm>
          <a:prstGeom prst="rect">
            <a:avLst/>
          </a:prstGeom>
          <a:noFill/>
        </p:spPr>
      </p:pic>
      <p:pic>
        <p:nvPicPr>
          <p:cNvPr id="14340" name="Picture 4" descr="C:\Users\Panchito\Desktop\WH\presentation ch 12\Silk_Duvet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4038600"/>
            <a:ext cx="3276600" cy="2186589"/>
          </a:xfrm>
          <a:prstGeom prst="rect">
            <a:avLst/>
          </a:prstGeom>
          <a:noFill/>
        </p:spPr>
      </p:pic>
      <p:cxnSp>
        <p:nvCxnSpPr>
          <p:cNvPr id="9" name="Straight Connector 8"/>
          <p:cNvCxnSpPr/>
          <p:nvPr/>
        </p:nvCxnSpPr>
        <p:spPr>
          <a:xfrm rot="10800000" flipV="1">
            <a:off x="1524000" y="4038600"/>
            <a:ext cx="3200400" cy="2133600"/>
          </a:xfrm>
          <a:prstGeom prst="line">
            <a:avLst/>
          </a:prstGeom>
          <a:ln w="1079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600200" y="4038600"/>
            <a:ext cx="3200400" cy="2209800"/>
          </a:xfrm>
          <a:prstGeom prst="line">
            <a:avLst/>
          </a:prstGeom>
          <a:ln w="1079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static.howstuffworks.com/gif/capitalism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86000"/>
            <a:ext cx="3505200" cy="2348484"/>
          </a:xfrm>
          <a:prstGeom prst="rect">
            <a:avLst/>
          </a:prstGeom>
          <a:noFill/>
        </p:spPr>
      </p:pic>
      <p:pic>
        <p:nvPicPr>
          <p:cNvPr id="2057" name="Picture 9" descr="MC900433604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4495800"/>
            <a:ext cx="1981200" cy="2112309"/>
          </a:xfrm>
          <a:prstGeom prst="rect">
            <a:avLst/>
          </a:prstGeom>
          <a:noFill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33400"/>
            <a:ext cx="2262447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 descr="MC90038367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116418" y="2596138"/>
            <a:ext cx="1726843" cy="1280319"/>
          </a:xfrm>
          <a:prstGeom prst="rect">
            <a:avLst/>
          </a:prstGeom>
          <a:noFill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81400" y="2209800"/>
            <a:ext cx="2133600" cy="278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2" descr="MC90038367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935938" y="2797863"/>
            <a:ext cx="1601556" cy="1187429"/>
          </a:xfrm>
          <a:prstGeom prst="rect">
            <a:avLst/>
          </a:prstGeom>
          <a:noFill/>
        </p:spPr>
      </p:pic>
      <p:pic>
        <p:nvPicPr>
          <p:cNvPr id="13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81400" y="2209800"/>
            <a:ext cx="2133600" cy="278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206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9408E-6 L 0.16667 4.39408E-6 C 0.24115 4.39408E-6 0.33334 0.08765 0.33334 0.15934 L 0.33334 0.31891 " pathEditMode="relative" rAng="0" ptsTypes="FfFF">
                                      <p:cBhvr>
                                        <p:cTn id="23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0" y="1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82054E-6 C -0.10868 0.02567 -0.21702 0.05157 -0.26979 0.00717 C -0.3224 -0.03701 -0.30764 -0.21416 -0.31632 -0.26527 C -0.325 -0.31592 -0.32396 -0.30759 -0.3224 -0.2988 " pathEditMode="relative" rAng="0" ptsTypes="aa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-1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Panchito\Desktop\WH\presentation ch 12\man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2286000"/>
            <a:ext cx="3200400" cy="2135997"/>
          </a:xfrm>
          <a:prstGeom prst="rect">
            <a:avLst/>
          </a:prstGeom>
          <a:noFill/>
        </p:spPr>
      </p:pic>
      <p:pic>
        <p:nvPicPr>
          <p:cNvPr id="12290" name="Picture 2" descr="C:\Users\Panchito\Desktop\WH\presentation ch 12\zoroastrianish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3600"/>
            <a:ext cx="4114800" cy="2676040"/>
          </a:xfrm>
          <a:prstGeom prst="rect">
            <a:avLst/>
          </a:prstGeom>
          <a:noFill/>
        </p:spPr>
      </p:pic>
      <p:sp>
        <p:nvSpPr>
          <p:cNvPr id="8" name="Chord 7"/>
          <p:cNvSpPr/>
          <p:nvPr/>
        </p:nvSpPr>
        <p:spPr>
          <a:xfrm rot="12069555">
            <a:off x="1934040" y="2816548"/>
            <a:ext cx="1490589" cy="1283726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514600" y="3505200"/>
            <a:ext cx="1066800" cy="1588"/>
          </a:xfrm>
          <a:prstGeom prst="straightConnector1">
            <a:avLst/>
          </a:prstGeom>
          <a:ln w="6032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1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decel="1000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3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upload.wikimedia.org/wikipedia/commons/thumb/d/d0/Central_Asia_world_region.png/800px-Central_Asia_world_reg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609600"/>
            <a:ext cx="3362463" cy="2286000"/>
          </a:xfrm>
          <a:prstGeom prst="rect">
            <a:avLst/>
          </a:prstGeom>
          <a:noFill/>
        </p:spPr>
      </p:pic>
      <p:pic>
        <p:nvPicPr>
          <p:cNvPr id="11266" name="Picture 2" descr="http://www.planbleu.org/donnees/eau/simed/carte_bassin_versa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609600"/>
            <a:ext cx="3441700" cy="232852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962400" y="1295400"/>
            <a:ext cx="931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6" name="Straight Connector 5"/>
          <p:cNvCxnSpPr/>
          <p:nvPr/>
        </p:nvCxnSpPr>
        <p:spPr>
          <a:xfrm rot="10800000" flipV="1">
            <a:off x="2743200" y="685800"/>
            <a:ext cx="3200400" cy="2133600"/>
          </a:xfrm>
          <a:prstGeom prst="line">
            <a:avLst/>
          </a:prstGeom>
          <a:ln w="1079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819400" y="685800"/>
            <a:ext cx="3200400" cy="2209800"/>
          </a:xfrm>
          <a:prstGeom prst="line">
            <a:avLst/>
          </a:prstGeom>
          <a:ln w="1079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2209800" y="3657600"/>
            <a:ext cx="914400" cy="609600"/>
          </a:xfrm>
          <a:prstGeom prst="straightConnector1">
            <a:avLst/>
          </a:prstGeom>
          <a:ln w="76200" cmpd="sng">
            <a:solidFill>
              <a:srgbClr val="002060"/>
            </a:solidFill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>
            <a:off x="3848100" y="4076700"/>
            <a:ext cx="990600" cy="1588"/>
          </a:xfrm>
          <a:prstGeom prst="straightConnector1">
            <a:avLst/>
          </a:prstGeom>
          <a:ln w="76200" cmpd="sng">
            <a:solidFill>
              <a:srgbClr val="002060"/>
            </a:solidFill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H="1">
            <a:off x="5753100" y="3695700"/>
            <a:ext cx="914400" cy="685800"/>
          </a:xfrm>
          <a:prstGeom prst="straightConnector1">
            <a:avLst/>
          </a:prstGeom>
          <a:ln w="76200" cmpd="sng">
            <a:solidFill>
              <a:srgbClr val="002060"/>
            </a:solidFill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2" name="Picture 8" descr="http://prayaga.org/maps/map-stat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572000"/>
            <a:ext cx="1689100" cy="1849517"/>
          </a:xfrm>
          <a:prstGeom prst="rect">
            <a:avLst/>
          </a:prstGeom>
          <a:noFill/>
        </p:spPr>
      </p:pic>
      <p:pic>
        <p:nvPicPr>
          <p:cNvPr id="11274" name="Picture 10" descr="http://geography.about.com/library/blank/chin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4572000"/>
            <a:ext cx="2393926" cy="1905000"/>
          </a:xfrm>
          <a:prstGeom prst="rect">
            <a:avLst/>
          </a:prstGeom>
          <a:noFill/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4572000"/>
            <a:ext cx="2654779" cy="168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26</Words>
  <Application>Microsoft Office PowerPoint</Application>
  <PresentationFormat>On-screen Show (4:3)</PresentationFormat>
  <Paragraphs>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Skill: Syncretism and Diffusion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Skill: Syncretism and Diffusion</dc:title>
  <dc:creator>Panchito</dc:creator>
  <cp:lastModifiedBy>Ola Hadi</cp:lastModifiedBy>
  <cp:revision>14</cp:revision>
  <dcterms:created xsi:type="dcterms:W3CDTF">2010-09-16T04:53:50Z</dcterms:created>
  <dcterms:modified xsi:type="dcterms:W3CDTF">2011-09-14T20:39:56Z</dcterms:modified>
</cp:coreProperties>
</file>